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13"/>
  </p:notesMasterIdLst>
  <p:sldIdLst>
    <p:sldId id="257" r:id="rId3"/>
    <p:sldId id="2744" r:id="rId4"/>
    <p:sldId id="2745" r:id="rId5"/>
    <p:sldId id="2746" r:id="rId6"/>
    <p:sldId id="2747" r:id="rId7"/>
    <p:sldId id="259" r:id="rId8"/>
    <p:sldId id="260" r:id="rId9"/>
    <p:sldId id="261" r:id="rId10"/>
    <p:sldId id="262" r:id="rId11"/>
    <p:sldId id="263" r:id="rId12"/>
  </p:sldIdLst>
  <p:sldSz cx="12192000" cy="6858000"/>
  <p:notesSz cx="6858000" cy="9144000"/>
  <p:embeddedFontLst>
    <p:embeddedFont>
      <p:font typeface="汉仪正圆-55W" panose="00020600040101010101" pitchFamily="18" charset="-122"/>
      <p:regular r:id="rId17"/>
    </p:embeddedFont>
    <p:embeddedFont>
      <p:font typeface="等线 Light" panose="02010600030101010101" charset="-122"/>
      <p:regular r:id="rId18"/>
    </p:embeddedFont>
    <p:embeddedFont>
      <p:font typeface="等线" panose="02010600030101010101" charset="-122"/>
      <p:regular r:id="rId19"/>
    </p:embeddedFont>
  </p:embeddedFontLst>
  <p:custDataLst>
    <p:tags r:id="rId2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85" autoAdjust="0"/>
    <p:restoredTop sz="94694"/>
  </p:normalViewPr>
  <p:slideViewPr>
    <p:cSldViewPr snapToGrid="0" snapToObjects="1">
      <p:cViewPr varScale="1">
        <p:scale>
          <a:sx n="107" d="100"/>
          <a:sy n="107" d="100"/>
        </p:scale>
        <p:origin x="55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0" Type="http://schemas.openxmlformats.org/officeDocument/2006/relationships/tags" Target="tags/tag2.xml"/><Relationship Id="rId2" Type="http://schemas.openxmlformats.org/officeDocument/2006/relationships/theme" Target="theme/theme1.xml"/><Relationship Id="rId19" Type="http://schemas.openxmlformats.org/officeDocument/2006/relationships/font" Target="fonts/font3.fntdata"/><Relationship Id="rId18" Type="http://schemas.openxmlformats.org/officeDocument/2006/relationships/font" Target="fonts/font2.fntdata"/><Relationship Id="rId17" Type="http://schemas.openxmlformats.org/officeDocument/2006/relationships/font" Target="fonts/font1.fntdata"/><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notesMaster" Target="notesMasters/notesMaster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F73684-DEA6-4057-B32F-17807593048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83DA20-3340-47F2-8F69-CF0BF6192198}"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endParaRPr kumimoji="1" lang="zh-CN" altLang="en-US"/>
          </a:p>
        </p:txBody>
      </p:sp>
      <p:sp>
        <p:nvSpPr>
          <p:cNvPr id="4" name="日期占位符 3"/>
          <p:cNvSpPr>
            <a:spLocks noGrp="1"/>
          </p:cNvSpPr>
          <p:nvPr>
            <p:ph type="dt" sz="half" idx="10"/>
          </p:nvPr>
        </p:nvSpPr>
        <p:spPr/>
        <p:txBody>
          <a:bodyPr/>
          <a:lstStyle/>
          <a:p>
            <a:fld id="{BA5B59B5-9BAE-C942-B8E0-470663D5EB2F}" type="datetimeFigureOut">
              <a:rPr/>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竖排文字占位符 2"/>
          <p:cNvSpPr>
            <a:spLocks noGrp="1"/>
          </p:cNvSpPr>
          <p:nvPr>
            <p:ph type="body" orient="vert" idx="1"/>
          </p:nvPr>
        </p:nvSpPr>
        <p:spPr/>
        <p:txBody>
          <a:bodyPr vert="eaVert"/>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10"/>
          </p:nvPr>
        </p:nvSpPr>
        <p:spPr/>
        <p:txBody>
          <a:bodyPr/>
          <a:lstStyle/>
          <a:p>
            <a:fld id="{BA5B59B5-9BAE-C942-B8E0-470663D5EB2F}" type="datetimeFigureOut">
              <a:rPr/>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a:t>单击此处编辑母版标题样式</a:t>
            </a:r>
            <a:endParaRPr kumimoji="1"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10"/>
          </p:nvPr>
        </p:nvSpPr>
        <p:spPr/>
        <p:txBody>
          <a:bodyPr/>
          <a:lstStyle/>
          <a:p>
            <a:fld id="{BA5B59B5-9BAE-C942-B8E0-470663D5EB2F}" type="datetimeFigureOut">
              <a:rPr/>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10"/>
          </p:nvPr>
        </p:nvSpPr>
        <p:spPr/>
        <p:txBody>
          <a:bodyPr/>
          <a:lstStyle/>
          <a:p>
            <a:fld id="{BA5B59B5-9BAE-C942-B8E0-470663D5EB2F}" type="datetimeFigureOut">
              <a:rPr/>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endParaRPr kumimoji="1" lang="zh-CN" altLang="en-US"/>
          </a:p>
        </p:txBody>
      </p:sp>
      <p:sp>
        <p:nvSpPr>
          <p:cNvPr id="4" name="日期占位符 3"/>
          <p:cNvSpPr>
            <a:spLocks noGrp="1"/>
          </p:cNvSpPr>
          <p:nvPr>
            <p:ph type="dt" sz="half" idx="10"/>
          </p:nvPr>
        </p:nvSpPr>
        <p:spPr/>
        <p:txBody>
          <a:bodyPr/>
          <a:lstStyle/>
          <a:p>
            <a:fld id="{BA5B59B5-9BAE-C942-B8E0-470663D5EB2F}" type="datetimeFigureOut">
              <a:rPr/>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5" name="日期占位符 4"/>
          <p:cNvSpPr>
            <a:spLocks noGrp="1"/>
          </p:cNvSpPr>
          <p:nvPr>
            <p:ph type="dt" sz="half" idx="10"/>
          </p:nvPr>
        </p:nvSpPr>
        <p:spPr/>
        <p:txBody>
          <a:bodyPr/>
          <a:lstStyle/>
          <a:p>
            <a:fld id="{BA5B59B5-9BAE-C942-B8E0-470663D5EB2F}" type="datetimeFigureOut">
              <a:rPr/>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endParaRPr kumimoji="1" lang="zh-CN" altLang="en-US"/>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endParaRPr kumimoji="1" lang="zh-CN" altLang="en-US"/>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7" name="日期占位符 6"/>
          <p:cNvSpPr>
            <a:spLocks noGrp="1"/>
          </p:cNvSpPr>
          <p:nvPr>
            <p:ph type="dt" sz="half" idx="10"/>
          </p:nvPr>
        </p:nvSpPr>
        <p:spPr/>
        <p:txBody>
          <a:bodyPr/>
          <a:lstStyle/>
          <a:p>
            <a:fld id="{BA5B59B5-9BAE-C942-B8E0-470663D5EB2F}" type="datetimeFigureOut">
              <a:rPr/>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灯片编号占位符 8"/>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日期占位符 2"/>
          <p:cNvSpPr>
            <a:spLocks noGrp="1"/>
          </p:cNvSpPr>
          <p:nvPr>
            <p:ph type="dt" sz="half" idx="10"/>
          </p:nvPr>
        </p:nvSpPr>
        <p:spPr/>
        <p:txBody>
          <a:bodyPr/>
          <a:lstStyle/>
          <a:p>
            <a:fld id="{BA5B59B5-9BAE-C942-B8E0-470663D5EB2F}" type="datetimeFigureOut">
              <a:rPr/>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灯片编号占位符 4"/>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A5B59B5-9BAE-C942-B8E0-470663D5EB2F}" type="datetimeFigureOut">
              <a:rPr/>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灯片编号占位符 3"/>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endParaRPr kumimoji="1" lang="zh-CN" altLang="en-US"/>
          </a:p>
        </p:txBody>
      </p:sp>
      <p:sp>
        <p:nvSpPr>
          <p:cNvPr id="5" name="日期占位符 4"/>
          <p:cNvSpPr>
            <a:spLocks noGrp="1"/>
          </p:cNvSpPr>
          <p:nvPr>
            <p:ph type="dt" sz="half" idx="10"/>
          </p:nvPr>
        </p:nvSpPr>
        <p:spPr/>
        <p:txBody>
          <a:bodyPr/>
          <a:lstStyle/>
          <a:p>
            <a:fld id="{BA5B59B5-9BAE-C942-B8E0-470663D5EB2F}" type="datetimeFigureOut">
              <a:rPr/>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endParaRPr kumimoji="1" lang="zh-CN" altLang="en-US"/>
          </a:p>
        </p:txBody>
      </p:sp>
      <p:sp>
        <p:nvSpPr>
          <p:cNvPr id="5" name="日期占位符 4"/>
          <p:cNvSpPr>
            <a:spLocks noGrp="1"/>
          </p:cNvSpPr>
          <p:nvPr>
            <p:ph type="dt" sz="half" idx="10"/>
          </p:nvPr>
        </p:nvSpPr>
        <p:spPr/>
        <p:txBody>
          <a:bodyPr/>
          <a:lstStyle/>
          <a:p>
            <a:fld id="{BA5B59B5-9BAE-C942-B8E0-470663D5EB2F}" type="datetimeFigureOut">
              <a:rPr/>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FAAAF756-2E45-8B42-973C-B9218221F544}" type="slidenum">
              <a:rPr/>
            </a:fld>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5B59B5-9BAE-C942-B8E0-470663D5EB2F}" type="datetimeFigureOut">
              <a:rPr/>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AAF756-2E45-8B42-973C-B9218221F544}" type="slidenum">
              <a:rPr/>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7.png"/><Relationship Id="rId1" Type="http://schemas.openxmlformats.org/officeDocument/2006/relationships/image" Target="../media/image6.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3"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5" name="深度视觉·原创设计 https://www.docer.com/works?userid=22383862"/>
          <p:cNvSpPr/>
          <p:nvPr/>
        </p:nvSpPr>
        <p:spPr>
          <a:xfrm>
            <a:off x="682170" y="674280"/>
            <a:ext cx="10827660" cy="5509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7" name="深度视觉·原创设计 https://www.docer.com/works?userid=22383862"/>
          <p:cNvSpPr txBox="1"/>
          <p:nvPr/>
        </p:nvSpPr>
        <p:spPr>
          <a:xfrm>
            <a:off x="1524000" y="2095960"/>
            <a:ext cx="9144000" cy="1198880"/>
          </a:xfrm>
          <a:prstGeom prst="rect">
            <a:avLst/>
          </a:prstGeom>
          <a:noFill/>
        </p:spPr>
        <p:txBody>
          <a:bodyPr wrap="square" rtlCol="0">
            <a:spAutoFit/>
          </a:bodyPr>
          <a:lstStyle/>
          <a:p>
            <a:pPr algn="ctr"/>
            <a:r>
              <a:rPr lang="en-US" altLang="zh-CN" sz="7200" b="1">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ppt</a:t>
            </a:r>
            <a:endParaRPr lang="en-US" altLang="zh-CN" sz="72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00"/>
          <p:cNvPicPr>
            <a:picLocks noChangeAspect="1"/>
          </p:cNvPicPr>
          <p:nvPr/>
        </p:nvPicPr>
        <p:blipFill>
          <a:blip r:embed="rId1"/>
          <a:stretch>
            <a:fillRect/>
          </a:stretch>
        </p:blipFill>
        <p:spPr>
          <a:xfrm>
            <a:off x="1054735" y="585470"/>
            <a:ext cx="10083165" cy="5671820"/>
          </a:xfrm>
          <a:prstGeom prst="rect">
            <a:avLst/>
          </a:prstGeom>
        </p:spPr>
      </p:pic>
      <p:sp>
        <p:nvSpPr>
          <p:cNvPr id="2"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3"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7" name="深度视觉·原创设计 https://www.docer.com/works?userid=22383862"/>
          <p:cNvSpPr txBox="1"/>
          <p:nvPr/>
        </p:nvSpPr>
        <p:spPr>
          <a:xfrm>
            <a:off x="1524000" y="2095960"/>
            <a:ext cx="9144000" cy="1198880"/>
          </a:xfrm>
          <a:prstGeom prst="rect">
            <a:avLst/>
          </a:prstGeom>
          <a:noFill/>
        </p:spPr>
        <p:txBody>
          <a:bodyPr wrap="square" rtlCol="0">
            <a:spAutoFit/>
          </a:bodyPr>
          <a:lstStyle/>
          <a:p>
            <a:pPr algn="ctr"/>
            <a:r>
              <a:rPr lang="en-US" altLang="zh-CN" sz="72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rPr>
              <a:t>Thanks</a:t>
            </a:r>
            <a:endParaRPr lang="en-US" altLang="zh-CN" sz="7200" b="1" dirty="0">
              <a:solidFill>
                <a:schemeClr val="tx1">
                  <a:lumMod val="75000"/>
                  <a:lumOff val="25000"/>
                </a:schemeClr>
              </a:solidFill>
              <a:latin typeface="汉仪正圆-55W" panose="00020600040101010101" pitchFamily="18" charset="-122"/>
              <a:ea typeface="汉仪正圆-55W" panose="00020600040101010101" pitchFamily="18" charset="-122"/>
              <a:sym typeface="汉仪正圆-55W" panose="00020600040101010101" pitchFamily="18"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endParaRPr lang="zh-CN" altLang="en-US"/>
          </a:p>
        </p:txBody>
      </p:sp>
      <p:sp>
        <p:nvSpPr>
          <p:cNvPr id="3" name="副标题 2"/>
          <p:cNvSpPr>
            <a:spLocks noGrp="1"/>
          </p:cNvSpPr>
          <p:nvPr>
            <p:ph type="subTitle" idx="1"/>
          </p:nvPr>
        </p:nvSpPr>
        <p:spPr/>
        <p:txBody>
          <a:bodyPr/>
          <a:p>
            <a:endParaRPr lang="zh-CN" altLang="en-US"/>
          </a:p>
        </p:txBody>
      </p:sp>
      <p:pic>
        <p:nvPicPr>
          <p:cNvPr id="4" name="图片 3" descr="01"/>
          <p:cNvPicPr>
            <a:picLocks noChangeAspect="1"/>
          </p:cNvPicPr>
          <p:nvPr/>
        </p:nvPicPr>
        <p:blipFill>
          <a:blip r:embed="rId1"/>
          <a:stretch>
            <a:fillRect/>
          </a:stretch>
        </p:blipFill>
        <p:spPr>
          <a:xfrm>
            <a:off x="3808730" y="991235"/>
            <a:ext cx="4575175" cy="447167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endParaRPr lang="zh-CN" altLang="en-US"/>
          </a:p>
        </p:txBody>
      </p:sp>
      <p:sp>
        <p:nvSpPr>
          <p:cNvPr id="3" name="副标题 2"/>
          <p:cNvSpPr>
            <a:spLocks noGrp="1"/>
          </p:cNvSpPr>
          <p:nvPr>
            <p:ph type="subTitle" idx="1"/>
          </p:nvPr>
        </p:nvSpPr>
        <p:spPr/>
        <p:txBody>
          <a:bodyPr/>
          <a:p>
            <a:endParaRPr lang="zh-CN" altLang="en-US"/>
          </a:p>
        </p:txBody>
      </p:sp>
      <p:pic>
        <p:nvPicPr>
          <p:cNvPr id="4" name="图片 3" descr="02"/>
          <p:cNvPicPr>
            <a:picLocks noChangeAspect="1"/>
          </p:cNvPicPr>
          <p:nvPr/>
        </p:nvPicPr>
        <p:blipFill>
          <a:blip r:embed="rId1"/>
          <a:stretch>
            <a:fillRect/>
          </a:stretch>
        </p:blipFill>
        <p:spPr>
          <a:xfrm>
            <a:off x="3965575" y="1122680"/>
            <a:ext cx="4458970" cy="425831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p:txBody>
          <a:bodyPr/>
          <a:p>
            <a:endParaRPr lang="zh-CN" altLang="en-US"/>
          </a:p>
        </p:txBody>
      </p:sp>
      <p:pic>
        <p:nvPicPr>
          <p:cNvPr id="4" name="图片 3" descr="03"/>
          <p:cNvPicPr>
            <a:picLocks noChangeAspect="1"/>
          </p:cNvPicPr>
          <p:nvPr/>
        </p:nvPicPr>
        <p:blipFill>
          <a:blip r:embed="rId1"/>
          <a:stretch>
            <a:fillRect/>
          </a:stretch>
        </p:blipFill>
        <p:spPr>
          <a:xfrm>
            <a:off x="3686175" y="1186180"/>
            <a:ext cx="5202555" cy="448627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p:txBody>
          <a:bodyPr/>
          <a:p>
            <a:endParaRPr lang="zh-CN" altLang="en-US"/>
          </a:p>
        </p:txBody>
      </p:sp>
      <p:pic>
        <p:nvPicPr>
          <p:cNvPr id="4" name="图片 3" descr="picture"/>
          <p:cNvPicPr>
            <a:picLocks noChangeAspect="1"/>
          </p:cNvPicPr>
          <p:nvPr/>
        </p:nvPicPr>
        <p:blipFill>
          <a:blip r:embed="rId1"/>
          <a:stretch>
            <a:fillRect/>
          </a:stretch>
        </p:blipFill>
        <p:spPr>
          <a:xfrm>
            <a:off x="4235450" y="1323975"/>
            <a:ext cx="3721100" cy="421005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txBox="1"/>
          <p:nvPr/>
        </p:nvSpPr>
        <p:spPr>
          <a:xfrm>
            <a:off x="1358265" y="3604260"/>
            <a:ext cx="4857115" cy="1169035"/>
          </a:xfrm>
          <a:prstGeom prst="rect">
            <a:avLst/>
          </a:prstGeom>
          <a:noFill/>
        </p:spPr>
        <p:txBody>
          <a:bodyPr wrap="square" lIns="0" tIns="0" rIns="0" bIns="0"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4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中国内地男歌手、演员、原创音乐制作人</a:t>
            </a:r>
            <a:endParaRPr kumimoji="0" lang="zh-CN" altLang="en-US" sz="4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9" name="深度视觉·原创设计 https://www.docer.com/works?userid=22383862"/>
          <p:cNvSpPr/>
          <p:nvPr/>
        </p:nvSpPr>
        <p:spPr>
          <a:xfrm>
            <a:off x="2004060" y="1588135"/>
            <a:ext cx="3565525" cy="1664335"/>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US" altLang="zh-CN" sz="55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  蔡徐坤</a:t>
            </a:r>
            <a:endParaRPr lang="en-US" altLang="zh-CN" sz="5500" dirty="0">
              <a:solidFill>
                <a:schemeClr val="bg1"/>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pic>
        <p:nvPicPr>
          <p:cNvPr id="2" name="图片 1" descr="picture"/>
          <p:cNvPicPr>
            <a:picLocks noChangeAspect="1"/>
          </p:cNvPicPr>
          <p:nvPr/>
        </p:nvPicPr>
        <p:blipFill>
          <a:blip r:embed="rId1"/>
          <a:stretch>
            <a:fillRect/>
          </a:stretch>
        </p:blipFill>
        <p:spPr>
          <a:xfrm>
            <a:off x="7237095" y="1436370"/>
            <a:ext cx="3721100" cy="421005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txBox="1"/>
          <p:nvPr/>
        </p:nvSpPr>
        <p:spPr>
          <a:xfrm>
            <a:off x="5719445" y="1694815"/>
            <a:ext cx="4857115" cy="1495425"/>
          </a:xfrm>
          <a:prstGeom prst="rect">
            <a:avLst/>
          </a:prstGeom>
          <a:noFill/>
        </p:spPr>
        <p:txBody>
          <a:bodyPr wrap="square" lIns="0" tIns="0" rIns="0" bIns="0"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1998年8月2日出生于浙江省温州市，户籍湖南吉首 ，中国内地男歌手、演员、原创音乐制作人、MV导演</a:t>
            </a:r>
            <a:endParaRPr kumimoji="0" lang="zh-CN" altLang="en-US" sz="3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10" name="深度视觉·原创设计 https://www.docer.com/works?userid=22383862"/>
          <p:cNvSpPr txBox="1"/>
          <p:nvPr/>
        </p:nvSpPr>
        <p:spPr>
          <a:xfrm>
            <a:off x="1645285" y="3661410"/>
            <a:ext cx="5751830" cy="2399665"/>
          </a:xfrm>
          <a:prstGeom prst="rect">
            <a:avLst/>
          </a:prstGeom>
          <a:noFill/>
        </p:spPr>
        <p:txBody>
          <a:bodyPr wrap="square" rtlCol="0">
            <a:spAutoFit/>
          </a:bodyPr>
          <a:lstStyle/>
          <a:p>
            <a:pPr>
              <a:lnSpc>
                <a:spcPct val="150000"/>
              </a:lnSpc>
            </a:pPr>
            <a:r>
              <a:rPr lang="zh-CN" altLang="en-US" sz="20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KUN, born in Wenzhou, Zhejiang Province on August 2, 1998, with household registration in Jishou, Hunan Province, is a male singer, actor, original music producer and MV director in mainland China</a:t>
            </a:r>
            <a:endParaRPr lang="zh-CN" altLang="en-US" sz="20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pic>
        <p:nvPicPr>
          <p:cNvPr id="2" name="图片 1" descr="屏幕截图 2023-05-18 212058"/>
          <p:cNvPicPr>
            <a:picLocks noChangeAspect="1"/>
          </p:cNvPicPr>
          <p:nvPr/>
        </p:nvPicPr>
        <p:blipFill>
          <a:blip r:embed="rId1"/>
          <a:stretch>
            <a:fillRect/>
          </a:stretch>
        </p:blipFill>
        <p:spPr>
          <a:xfrm>
            <a:off x="1747520" y="974090"/>
            <a:ext cx="3256280" cy="26822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txBox="1"/>
          <p:nvPr/>
        </p:nvSpPr>
        <p:spPr>
          <a:xfrm>
            <a:off x="1406502" y="1828562"/>
            <a:ext cx="4857138" cy="1384935"/>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2018年1月，参加竞演类综艺节目《偶像练习生》并以总票数第一正式出道</a:t>
            </a:r>
            <a:endParaRPr kumimoji="0" lang="zh-CN" altLang="en-US" sz="3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10" name="深度视觉·原创设计 https://www.docer.com/works?userid=22383862"/>
          <p:cNvSpPr txBox="1"/>
          <p:nvPr/>
        </p:nvSpPr>
        <p:spPr>
          <a:xfrm>
            <a:off x="5539740" y="3829050"/>
            <a:ext cx="5085715" cy="2072005"/>
          </a:xfrm>
          <a:prstGeom prst="rect">
            <a:avLst/>
          </a:prstGeom>
          <a:noFill/>
        </p:spPr>
        <p:txBody>
          <a:bodyPr wrap="square" rtlCol="0">
            <a:noAutofit/>
          </a:bodyPr>
          <a:lstStyle/>
          <a:p>
            <a:pPr>
              <a:lnSpc>
                <a:spcPct val="150000"/>
              </a:lnSpc>
            </a:pPr>
            <a:r>
              <a:rPr lang="zh-CN" altLang="en-US" sz="20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In January 2018, he took part in the competition variety show</a:t>
            </a:r>
            <a:r>
              <a:rPr lang="en-US" altLang="zh-CN" sz="20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 </a:t>
            </a:r>
            <a:r>
              <a:rPr lang="zh-CN" altLang="en-US" sz="20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Idol Producer and made </a:t>
            </a:r>
            <a:r>
              <a:rPr lang="en-US" altLang="zh-CN" sz="20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his</a:t>
            </a:r>
            <a:r>
              <a:rPr lang="zh-CN" altLang="en-US" sz="20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 debut with the first place in total votes</a:t>
            </a:r>
            <a:endParaRPr lang="zh-CN" altLang="en-US" sz="20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pic>
        <p:nvPicPr>
          <p:cNvPr id="3" name="图片 2" descr="000"/>
          <p:cNvPicPr>
            <a:picLocks noChangeAspect="1"/>
          </p:cNvPicPr>
          <p:nvPr/>
        </p:nvPicPr>
        <p:blipFill>
          <a:blip r:embed="rId2"/>
          <a:stretch>
            <a:fillRect/>
          </a:stretch>
        </p:blipFill>
        <p:spPr>
          <a:xfrm>
            <a:off x="1835150" y="3659505"/>
            <a:ext cx="2546350" cy="241109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深度视觉·原创设计 https://www.docer.com/works?userid=22383862"/>
          <p:cNvSpPr/>
          <p:nvPr/>
        </p:nvSpPr>
        <p:spPr>
          <a:xfrm flipH="1">
            <a:off x="9677400" y="4533899"/>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6" name="深度视觉·原创设计 https://www.docer.com/works?userid=22383862"/>
          <p:cNvSpPr/>
          <p:nvPr/>
        </p:nvSpPr>
        <p:spPr>
          <a:xfrm rot="10800000" flipH="1">
            <a:off x="0" y="0"/>
            <a:ext cx="2514600" cy="2324101"/>
          </a:xfrm>
          <a:prstGeom prst="corner">
            <a:avLst>
              <a:gd name="adj1" fmla="val 17397"/>
              <a:gd name="adj2" fmla="val 16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正圆-55W" panose="00020600040101010101" pitchFamily="18" charset="-122"/>
              <a:ea typeface="汉仪正圆-55W" panose="00020600040101010101" pitchFamily="18" charset="-122"/>
              <a:sym typeface="汉仪正圆-55W" panose="00020600040101010101" pitchFamily="18" charset="-122"/>
            </a:endParaRPr>
          </a:p>
        </p:txBody>
      </p:sp>
      <p:sp>
        <p:nvSpPr>
          <p:cNvPr id="8" name="深度视觉·原创设计 https://www.docer.com/works?userid=22383862"/>
          <p:cNvSpPr txBox="1"/>
          <p:nvPr/>
        </p:nvSpPr>
        <p:spPr>
          <a:xfrm>
            <a:off x="1582420" y="837565"/>
            <a:ext cx="8135620" cy="2368550"/>
          </a:xfrm>
          <a:prstGeom prst="rect">
            <a:avLst/>
          </a:prstGeom>
          <a:noFill/>
        </p:spPr>
        <p:txBody>
          <a:bodyPr wrap="square" lIns="0" tIns="0" rIns="0" bIns="0"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3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蔡徐坤作为内娱选秀天花板，出道多年一直在艺术领域不懈追求，凭借独特的音乐理解力和超强的创作能力游走于中西流行音乐之间，从而成就了《只因你太美》特有的前沿曲风。</a:t>
            </a:r>
            <a:endParaRPr kumimoji="0" lang="zh-CN" altLang="en-US" sz="3000" b="1" i="0" u="none" strike="noStrike" kern="1200" cap="none" spc="0" normalizeH="0" baseline="0" noProof="0">
              <a:ln>
                <a:noFill/>
              </a:ln>
              <a:solidFill>
                <a:schemeClr val="tx1">
                  <a:lumMod val="75000"/>
                  <a:lumOff val="25000"/>
                </a:schemeClr>
              </a:solidFill>
              <a:effectLst/>
              <a:uLnTx/>
              <a:uFillTx/>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
        <p:nvSpPr>
          <p:cNvPr id="2" name="深度视觉·原创设计 https://www.docer.com/works?userid=22383862"/>
          <p:cNvSpPr txBox="1"/>
          <p:nvPr>
            <p:custDataLst>
              <p:tags r:id="rId1"/>
            </p:custDataLst>
          </p:nvPr>
        </p:nvSpPr>
        <p:spPr>
          <a:xfrm>
            <a:off x="2012950" y="3049270"/>
            <a:ext cx="7705090" cy="2861310"/>
          </a:xfrm>
          <a:prstGeom prst="rect">
            <a:avLst/>
          </a:prstGeom>
          <a:noFill/>
        </p:spPr>
        <p:txBody>
          <a:bodyPr wrap="square" rtlCol="0">
            <a:spAutoFit/>
          </a:bodyPr>
          <a:p>
            <a:pPr>
              <a:lnSpc>
                <a:spcPct val="150000"/>
              </a:lnSpc>
            </a:pPr>
            <a:r>
              <a:rPr lang="zh-CN" altLang="en-US" sz="20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rPr>
              <a:t>kun, as the ceiling of the internal entertainment talent show, has been making unremitting pursuit in the field of art for many years, with unique music understanding and super creative ability to walk between Chinese and Western popular music, thus achieving the unique frontier music style of "Because you are too beautiful".</a:t>
            </a:r>
            <a:endParaRPr lang="zh-CN" altLang="en-US" sz="2000" dirty="0">
              <a:solidFill>
                <a:schemeClr val="tx1">
                  <a:lumMod val="85000"/>
                  <a:lumOff val="15000"/>
                  <a:alpha val="50000"/>
                </a:schemeClr>
              </a:solidFill>
              <a:latin typeface="汉仪正圆-55W" panose="00020600040101010101" pitchFamily="18" charset="-122"/>
              <a:ea typeface="汉仪正圆-55W" panose="00020600040101010101" pitchFamily="18" charset="-122"/>
              <a:cs typeface="Alibaba PuHuiTi" pitchFamily="18" charset="-122"/>
              <a:sym typeface="汉仪正圆-55W" panose="00020600040101010101" pitchFamily="18" charset="-122"/>
            </a:endParaRPr>
          </a:p>
        </p:txBody>
      </p:sp>
    </p:spTree>
  </p:cSld>
  <p:clrMapOvr>
    <a:masterClrMapping/>
  </p:clrMapOvr>
</p:sld>
</file>

<file path=ppt/tags/tag1.xml><?xml version="1.0" encoding="utf-8"?>
<p:tagLst xmlns:p="http://schemas.openxmlformats.org/presentationml/2006/main">
  <p:tag name="KSO_WM_BEAUTIFY_FLAG" val=""/>
</p:tagLst>
</file>

<file path=ppt/tags/tag2.xml><?xml version="1.0" encoding="utf-8"?>
<p:tagLst xmlns:p="http://schemas.openxmlformats.org/presentationml/2006/main">
  <p:tag name="KSO_WPP_MARK_KEY" val="0a04e192-2fee-467c-98f9-8c32176d72d4"/>
  <p:tag name="COMMONDATA" val="eyJjb3VudCI6NCwiaGRpZCI6IjUwZWJmYTg4NWJjMWZlYTE3ZmNlZTZmZGU3Nzg0ZGJhIiwidXNlckNvdW50Ijo0fQ=="/>
</p:tagLst>
</file>

<file path=ppt/theme/theme1.xml><?xml version="1.0" encoding="utf-8"?>
<a:theme xmlns:a="http://schemas.openxmlformats.org/drawingml/2006/main" name="Office 主题​​">
  <a:themeElements>
    <a:clrScheme name="自定义 20">
      <a:dk1>
        <a:srgbClr val="000000"/>
      </a:dk1>
      <a:lt1>
        <a:srgbClr val="FFFFFF"/>
      </a:lt1>
      <a:dk2>
        <a:srgbClr val="44546A"/>
      </a:dk2>
      <a:lt2>
        <a:srgbClr val="E7E6E6"/>
      </a:lt2>
      <a:accent1>
        <a:srgbClr val="00265D"/>
      </a:accent1>
      <a:accent2>
        <a:srgbClr val="FEB728"/>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849</Words>
  <Application>WPS 演示</Application>
  <PresentationFormat>宽屏</PresentationFormat>
  <Paragraphs>20</Paragraphs>
  <Slides>10</Slides>
  <Notes>1</Notes>
  <HiddenSlides>1</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10</vt:i4>
      </vt:variant>
    </vt:vector>
  </HeadingPairs>
  <TitlesOfParts>
    <vt:vector size="21" baseType="lpstr">
      <vt:lpstr>Arial</vt:lpstr>
      <vt:lpstr>宋体</vt:lpstr>
      <vt:lpstr>Wingdings</vt:lpstr>
      <vt:lpstr>汉仪正圆-55W</vt:lpstr>
      <vt:lpstr>Alibaba PuHuiTi</vt:lpstr>
      <vt:lpstr>微软雅黑</vt:lpstr>
      <vt:lpstr>Arial Unicode MS</vt:lpstr>
      <vt:lpstr>等线 Light</vt:lpstr>
      <vt:lpstr>等线</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User</dc:creator>
  <cp:lastModifiedBy>hhhhhhhhh</cp:lastModifiedBy>
  <cp:revision>12</cp:revision>
  <dcterms:created xsi:type="dcterms:W3CDTF">2022-05-31T06:39:00Z</dcterms:created>
  <dcterms:modified xsi:type="dcterms:W3CDTF">2023-05-18T13:56:23Z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2052-11.1.0.14036</vt:lpwstr>
  </property>
  <property fmtid="{D5CDD505-2E9C-101B-9397-08002B2CF9AE}" pid="3" name="KSOTemplateUUID">
    <vt:lpwstr>v1.0_mb_Jmb9RG/n/BRcF2ta8XUeyA==</vt:lpwstr>
  </property>
  <property fmtid="{D5CDD505-2E9C-101B-9397-08002B2CF9AE}" pid="4" name="ICV">
    <vt:lpwstr>D3258D17BA134BDB87501C418EAEF734_11</vt:lpwstr>
  </property>
</Properties>
</file>

<file path=docProps/thumbnail.jpeg>
</file>